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56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61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69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5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04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75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25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13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24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47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0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01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texto del patrón</a:t>
            </a:r>
          </a:p>
          <a:p>
            <a:pPr lvl="1"/>
            <a:r>
              <a:rPr lang="es-ES" altLang="fr-FR" smtClean="0"/>
              <a:t>Segundo nivel</a:t>
            </a:r>
          </a:p>
          <a:p>
            <a:pPr lvl="2"/>
            <a:r>
              <a:rPr lang="es-ES" altLang="fr-FR" smtClean="0"/>
              <a:t>Tercer nivel</a:t>
            </a:r>
          </a:p>
          <a:p>
            <a:pPr lvl="3"/>
            <a:r>
              <a:rPr lang="es-ES" altLang="fr-FR" smtClean="0"/>
              <a:t>Cuarto nivel</a:t>
            </a:r>
          </a:p>
          <a:p>
            <a:pPr lvl="4"/>
            <a:r>
              <a:rPr lang="es-ES" altLang="fr-F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1280857-CAB9-4FA4-865C-AC9ACC2F864C}" type="datetimeFigureOut">
              <a:rPr lang="fr-FR" smtClean="0"/>
              <a:t>20/04/2014</a:t>
            </a:fld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1B7399-E38A-4F0D-B841-8201466AF3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9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78490" y="849018"/>
            <a:ext cx="10835017" cy="186204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FR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  <a:latin typeface="+mn-lt"/>
                <a:ea typeface="+mn-ea"/>
                <a:cs typeface="+mn-cs"/>
              </a:rPr>
              <a:t>QUIZ MUSICAL</a:t>
            </a:r>
            <a:endParaRPr lang="fr-FR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447" y="4057471"/>
            <a:ext cx="4271105" cy="120032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r-FR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PARTIE 1</a:t>
            </a:r>
            <a:endParaRPr lang="fr-FR" sz="7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8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3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10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6" name="Rectangle 5"/>
          <p:cNvSpPr/>
          <p:nvPr/>
        </p:nvSpPr>
        <p:spPr>
          <a:xfrm>
            <a:off x="4877781" y="1195685"/>
            <a:ext cx="243643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11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61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1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12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3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13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7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14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7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15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2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16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17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8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18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7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</a:t>
            </a:r>
            <a:endParaRPr lang="fr-FR" sz="16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99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19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3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</a:t>
            </a:r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0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5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21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5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22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4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23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6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24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9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2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4819047" y="1195685"/>
            <a:ext cx="255390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25</a:t>
            </a:r>
            <a:endParaRPr lang="fr-FR" sz="1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4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2799" y="1293972"/>
            <a:ext cx="10506402" cy="221599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13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  <a:latin typeface="+mn-lt"/>
                <a:ea typeface="+mn-ea"/>
                <a:cs typeface="+mn-cs"/>
              </a:rPr>
              <a:t>SOLUTIONS</a:t>
            </a:r>
            <a:endParaRPr lang="fr-FR" sz="13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990599"/>
            <a:ext cx="3857143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99" y="990599"/>
            <a:ext cx="3825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768" y="990599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" y="837006"/>
            <a:ext cx="3852000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40" y="837006"/>
            <a:ext cx="4086000" cy="5400000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04" y="837006"/>
            <a:ext cx="4049999" cy="5400000"/>
          </a:xfrm>
        </p:spPr>
      </p:pic>
    </p:spTree>
    <p:extLst>
      <p:ext uri="{BB962C8B-B14F-4D97-AF65-F5344CB8AC3E}">
        <p14:creationId xmlns:p14="http://schemas.microsoft.com/office/powerpoint/2010/main" val="1259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2</a:t>
            </a:r>
            <a:endParaRPr lang="fr-FR" sz="16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9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" y="1187735"/>
            <a:ext cx="4050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639" y="1187735"/>
            <a:ext cx="3888000" cy="54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276" y="1187735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72" y="797302"/>
            <a:ext cx="4049999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2" y="797302"/>
            <a:ext cx="4050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38" y="797302"/>
            <a:ext cx="3906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2" y="1351576"/>
            <a:ext cx="3879000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46" y="1351576"/>
            <a:ext cx="4050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74" y="1351576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074"/>
            <a:ext cx="4050000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37" y="655074"/>
            <a:ext cx="3906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075" y="655074"/>
            <a:ext cx="397771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" y="846803"/>
            <a:ext cx="4050000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14" y="846803"/>
            <a:ext cx="4050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14" y="846803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5630"/>
            <a:ext cx="4049999" cy="54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00" y="925630"/>
            <a:ext cx="4050000" cy="54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00" y="925630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808703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87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40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80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87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301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sp>
        <p:nvSpPr>
          <p:cNvPr id="5" name="Rectangle 4"/>
          <p:cNvSpPr/>
          <p:nvPr/>
        </p:nvSpPr>
        <p:spPr>
          <a:xfrm>
            <a:off x="5411357" y="1195685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  <a:reflection blurRad="6350" stA="60000" endA="900" endPos="60000" dist="60007" dir="5400000" sy="-100000" algn="bl" rotWithShape="0"/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5644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1049</Template>
  <TotalTime>54</TotalTime>
  <Words>30</Words>
  <Application>Microsoft Office PowerPoint</Application>
  <PresentationFormat>Grand écran</PresentationFormat>
  <Paragraphs>28</Paragraphs>
  <Slides>36</Slides>
  <Notes>0</Notes>
  <HiddenSlides>0</HiddenSlides>
  <MMClips>25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8" baseType="lpstr">
      <vt:lpstr>Arial</vt:lpstr>
      <vt:lpstr>Diseño predeterminado</vt:lpstr>
      <vt:lpstr>QUIZ MUSICAL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SOLUTIONS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MUSICAL</dc:title>
  <dc:creator>JPreston</dc:creator>
  <cp:lastModifiedBy>JPreston</cp:lastModifiedBy>
  <cp:revision>26</cp:revision>
  <dcterms:created xsi:type="dcterms:W3CDTF">2014-04-20T13:03:00Z</dcterms:created>
  <dcterms:modified xsi:type="dcterms:W3CDTF">2014-04-20T14:50:50Z</dcterms:modified>
</cp:coreProperties>
</file>