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77" r:id="rId4"/>
    <p:sldId id="276" r:id="rId5"/>
    <p:sldId id="278" r:id="rId6"/>
    <p:sldId id="298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B3DEBD4-C57D-4A8B-A840-689B67340F7D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87528E9-4DF4-4098-8422-5B2E24B6C418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30129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1991, théâtre et Italie, la belle vie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6146" name="Picture 2" descr="D:\Pictures\Retrospective JP 40 ans\199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06" y="981836"/>
            <a:ext cx="2967462" cy="23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ictures\Retrospective JP 40 ans\1991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48" y="981836"/>
            <a:ext cx="3004424" cy="23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Pictures\Retrospective JP 40 ans\1991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88" y="3374437"/>
            <a:ext cx="2519960" cy="32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Pictures\Retrospective - 10 ans mariage\1999-01-esther j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87" y="3588975"/>
            <a:ext cx="3183914" cy="302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Pictures\Retrospective - 10 ans mariage\1999-jp te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87" y="1351945"/>
            <a:ext cx="3183914" cy="22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Pictures\Retrospective - 10 ans mariage\1999-07-cauterets j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1780"/>
            <a:ext cx="259730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D:\Pictures\Retrospective - 10 ans mariage\2000-03-vienne j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6" y="2290572"/>
            <a:ext cx="24084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7416" y="301298"/>
            <a:ext cx="49925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1999, un voyage en amoureux à Vienne, de la randonnée, un technicien au top et une nièce de plus.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Pictures\Retrospective - 10 ans mariage\2000-09-la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8" y="2456558"/>
            <a:ext cx="5473332" cy="39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:\Pictures\Retrospective - 10 ans mariage\2000-05-chez nous j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5264"/>
            <a:ext cx="2584221" cy="36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10433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2000, de nouveau tonton avec un premier bébé 2000. Et puis les 26 ans dans sa maison (déjà proprio) !!!!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78" y="3753870"/>
            <a:ext cx="3227711" cy="17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000">
        <p:fade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ictures\Retrospective - 10 ans mariage\2001-02-premiers instants j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6993"/>
            <a:ext cx="298315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ictures\Retrospective - 10 ans mariage\2001-12-premier noel anna j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42" y="1625751"/>
            <a:ext cx="3100379" cy="44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8836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2001, arrivée de notre bébé 2000 à nous, de la fatigue et une barbe pour papa mais aussi du bonheur !!!!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1621632"/>
            <a:ext cx="2972072" cy="446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30129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1992, </a:t>
            </a:r>
            <a:r>
              <a:rPr lang="fr-FR" sz="3200" b="1" strike="sngStrike" dirty="0" smtClean="0">
                <a:solidFill>
                  <a:srgbClr val="FFFF00"/>
                </a:solidFill>
                <a:latin typeface="Franklin Gothic Book" pitchFamily="34" charset="0"/>
              </a:rPr>
              <a:t>Nirvana</a:t>
            </a:r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, enfin, la Corse, avec les potes et la Fac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7170" name="Picture 2" descr="D:\Pictures\Retrospective JP 40 ans\199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427"/>
            <a:ext cx="2619335" cy="16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Pictures\Retrospective JP 40 ans\199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87" y="1772754"/>
            <a:ext cx="2565241" cy="16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Pictures\Retrospective JP 40 ans\1992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44580"/>
            <a:ext cx="2570122" cy="17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Pictures\Retrospective JP 40 ans\1992-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71" y="3464950"/>
            <a:ext cx="2600820" cy="19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Pictures\Retrospective JP 40 ans\1992-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75" y="2327784"/>
            <a:ext cx="2880000" cy="198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Pictures\Retrospective JP 40 ans\1992 Louv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9160"/>
            <a:ext cx="2880000" cy="18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33265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1993, la fac, la fac, que la fac  !!!!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8194" name="Picture 2" descr="D:\Pictures\Retrospective JP 40 ans\1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44816" cy="53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30129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1994, l’amour, l’amour, que l’amour !!!!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9218" name="Picture 2" descr="D:\Pictures\Retrospective JP 40 ans\1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808312" cy="47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24744"/>
            <a:ext cx="5299604" cy="47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0">
        <p:fade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23" y="0"/>
            <a:ext cx="89160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1995, enfin des vacances, avec une </a:t>
            </a:r>
            <a:r>
              <a:rPr lang="fr-FR" sz="3200" b="1" dirty="0" err="1" smtClean="0">
                <a:solidFill>
                  <a:srgbClr val="FFFF00"/>
                </a:solidFill>
                <a:latin typeface="Franklin Gothic Book" pitchFamily="34" charset="0"/>
              </a:rPr>
              <a:t>Kadett</a:t>
            </a:r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 de rêve, et le look de </a:t>
            </a:r>
            <a:r>
              <a:rPr lang="fr-FR" sz="3200" b="1" dirty="0">
                <a:solidFill>
                  <a:srgbClr val="FFFF00"/>
                </a:solidFill>
                <a:latin typeface="Franklin Gothic Book" pitchFamily="34" charset="0"/>
              </a:rPr>
              <a:t>B</a:t>
            </a:r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ono une partie de l’année…</a:t>
            </a:r>
          </a:p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Une Tutti toute belle….</a:t>
            </a:r>
          </a:p>
        </p:txBody>
      </p:sp>
      <p:pic>
        <p:nvPicPr>
          <p:cNvPr id="15363" name="Picture 3" descr="D:\Pictures\Retrospective - 10 ans mariage\1995-08-kade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46" y="1052736"/>
            <a:ext cx="3242159" cy="441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Pictures\Retrospective - 10 ans mariage\1995-02-tut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9660"/>
            <a:ext cx="5579030" cy="373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5000">
        <p:fade/>
      </p:transition>
    </mc:Choice>
    <mc:Fallback xmlns="">
      <p:transition spd="slow" advClick="0" advTm="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23" y="0"/>
            <a:ext cx="6701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1995, </a:t>
            </a:r>
            <a:r>
              <a:rPr lang="fr-FR" sz="3200" b="1" dirty="0">
                <a:solidFill>
                  <a:srgbClr val="FFFF00"/>
                </a:solidFill>
                <a:latin typeface="Franklin Gothic Book" pitchFamily="34" charset="0"/>
              </a:rPr>
              <a:t>u</a:t>
            </a:r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n mariage en Bretagne</a:t>
            </a:r>
          </a:p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Et un petit frère en décembre !!!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15364" name="Picture 4" descr="D:\Pictures\Retrospective - 10 ans mariage\1995-12-naissance pier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06" y="3789040"/>
            <a:ext cx="2934294" cy="24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Pictures\1995\Mari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" y="980728"/>
            <a:ext cx="619806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5000">
        <p:fade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ictures\Retrospective - 10 ans mariage\1996-06-quiberon 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9654"/>
            <a:ext cx="377788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764704"/>
            <a:ext cx="396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1996, rien de spécial, petite année glandouille !!!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24944"/>
            <a:ext cx="5123698" cy="34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000">
        <p:fade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Pictures\Retrospective - 10 ans mariage\1997-09-armé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27186"/>
            <a:ext cx="1656184" cy="43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Pictures\Retrospective - 10 ans mariage\1997-07-baggerha j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7186"/>
            <a:ext cx="405442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249968"/>
            <a:ext cx="7372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1997, </a:t>
            </a:r>
            <a:r>
              <a:rPr lang="fr-FR" sz="3200" b="1" dirty="0" err="1" smtClean="0">
                <a:solidFill>
                  <a:srgbClr val="FFFF00"/>
                </a:solidFill>
                <a:latin typeface="Franklin Gothic Book" pitchFamily="34" charset="0"/>
              </a:rPr>
              <a:t>Baghera</a:t>
            </a:r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, la minette et puis l’armée. Bel homme en militaire !!!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>
        <p:fad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Pictures\Retrospective - 10 ans mariage\1998-06-mariage audr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47729"/>
            <a:ext cx="2393824" cy="4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Pictures\Retrospective - 10 ans mariage\1998-12-no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60905"/>
            <a:ext cx="2637471" cy="34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9592" y="188640"/>
            <a:ext cx="7471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En 1998, la fin de l’armée, les bonnes idées de </a:t>
            </a:r>
            <a:r>
              <a:rPr lang="fr-FR" sz="3200" b="1" dirty="0" err="1" smtClean="0">
                <a:solidFill>
                  <a:srgbClr val="FFFF00"/>
                </a:solidFill>
                <a:latin typeface="Franklin Gothic Book" pitchFamily="34" charset="0"/>
              </a:rPr>
              <a:t>Cathel</a:t>
            </a:r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 pour Noël (d’ailleurs il est ou ce t-shirt ???)… le retour du bouc. </a:t>
            </a:r>
          </a:p>
          <a:p>
            <a:r>
              <a:rPr lang="fr-FR" sz="3200" b="1" dirty="0" smtClean="0">
                <a:solidFill>
                  <a:srgbClr val="FFFF00"/>
                </a:solidFill>
                <a:latin typeface="Franklin Gothic Book" pitchFamily="34" charset="0"/>
              </a:rPr>
              <a:t>Et puis de l’amour toujours !!!</a:t>
            </a:r>
            <a:endParaRPr lang="fr-FR" sz="3200" b="1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905"/>
            <a:ext cx="4095167" cy="347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000">
        <p:fade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398</TotalTime>
  <Words>225</Words>
  <Application>Microsoft Office PowerPoint</Application>
  <PresentationFormat>Affichage à l'écran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Mylar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cathel</dc:creator>
  <cp:lastModifiedBy>cathel</cp:lastModifiedBy>
  <cp:revision>54</cp:revision>
  <dcterms:created xsi:type="dcterms:W3CDTF">2014-03-08T14:02:14Z</dcterms:created>
  <dcterms:modified xsi:type="dcterms:W3CDTF">2014-05-25T17:24:38Z</dcterms:modified>
</cp:coreProperties>
</file>