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65" r:id="rId3"/>
    <p:sldId id="266" r:id="rId4"/>
    <p:sldId id="268" r:id="rId5"/>
    <p:sldId id="269" r:id="rId6"/>
    <p:sldId id="271" r:id="rId7"/>
    <p:sldId id="273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3DEBD4-C57D-4A8B-A840-689B67340F7D}" type="datetimeFigureOut">
              <a:rPr lang="fr-FR" smtClean="0"/>
              <a:t>25/05/2014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C87528E9-4DF4-4098-8422-5B2E24B6C418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1" y="-25324"/>
            <a:ext cx="4319025" cy="30754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81" y="3761656"/>
            <a:ext cx="4296219" cy="3096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79912" y="3050114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Franklin Gothic Book" pitchFamily="34" charset="0"/>
              </a:rPr>
              <a:t>1981 </a:t>
            </a:r>
            <a:endParaRPr lang="fr-FR" sz="3200" b="1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124744"/>
            <a:ext cx="3294895" cy="4611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1175" y="301298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Franklin Gothic Book" pitchFamily="34" charset="0"/>
              </a:rPr>
              <a:t>1982 </a:t>
            </a:r>
            <a:endParaRPr lang="fr-FR" sz="3200" b="1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20684" cy="37776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00" y="2967487"/>
            <a:ext cx="3120777" cy="3890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91880" y="2675099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Franklin Gothic Book" pitchFamily="34" charset="0"/>
              </a:rPr>
              <a:t>Avec papa  </a:t>
            </a:r>
            <a:endParaRPr lang="fr-FR" sz="3200" b="1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1580" y="116632"/>
            <a:ext cx="48182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Franklin Gothic Book" pitchFamily="34" charset="0"/>
              </a:rPr>
              <a:t>En 1985, la Grèce, déjà dans des conditions précaires</a:t>
            </a:r>
            <a:endParaRPr lang="fr-FR" sz="3200" b="1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  <p:pic>
        <p:nvPicPr>
          <p:cNvPr id="3074" name="Picture 2" descr="D:\Pictures\Retrospective JP 40 ans\1985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82" y="1110900"/>
            <a:ext cx="3625277" cy="282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ictures\Retrospective JP 40 ans\1985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23" y="3933056"/>
            <a:ext cx="3864186" cy="283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ictures\Retrospective JP 40 ans\1985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31" y="0"/>
            <a:ext cx="2091069" cy="30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13996"/>
            <a:ext cx="3636271" cy="29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ictures\Retrospective JP 40 ans\1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55" y="1340768"/>
            <a:ext cx="2540338" cy="35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39952" y="260648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Franklin Gothic Book" pitchFamily="34" charset="0"/>
              </a:rPr>
              <a:t>1986</a:t>
            </a:r>
            <a:endParaRPr lang="fr-FR" sz="3200" b="1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s\Retrospective JP 40 ans\1988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0" y="1484784"/>
            <a:ext cx="5319084" cy="32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ictures\Retrospective JP 40 ans\1988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41" y="692696"/>
            <a:ext cx="3007591" cy="44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1580" y="116632"/>
            <a:ext cx="48182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Franklin Gothic Book" pitchFamily="34" charset="0"/>
              </a:rPr>
              <a:t>En 1988, premier voyage aux States (Cincinnati)</a:t>
            </a:r>
            <a:endParaRPr lang="fr-FR" sz="3200" b="1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ictures\Retrospective JP 40 ans\1990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7152"/>
            <a:ext cx="2880000" cy="420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Pictures\Retrospective JP 40 ans\1990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4320000" cy="271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301298"/>
            <a:ext cx="3960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Franklin Gothic Book" pitchFamily="34" charset="0"/>
              </a:rPr>
              <a:t>En 1990,</a:t>
            </a:r>
            <a:endParaRPr lang="fr-FR" sz="3200" b="1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0">
        <p:fade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398</TotalTime>
  <Words>29</Words>
  <Application>Microsoft Office PowerPoint</Application>
  <PresentationFormat>Affichage à l'écran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Mylar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cathel</dc:creator>
  <cp:lastModifiedBy>cathel</cp:lastModifiedBy>
  <cp:revision>53</cp:revision>
  <dcterms:created xsi:type="dcterms:W3CDTF">2014-03-08T14:02:14Z</dcterms:created>
  <dcterms:modified xsi:type="dcterms:W3CDTF">2014-05-25T17:22:59Z</dcterms:modified>
</cp:coreProperties>
</file>